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799763" cy="19080163"/>
  <p:notesSz cx="6858000" cy="9144000"/>
  <p:defaultTextStyle>
    <a:defPPr>
      <a:defRPr lang="cs-CZ"/>
    </a:defPPr>
    <a:lvl1pPr algn="l" defTabSz="1589283" rtl="0" fontAlgn="base">
      <a:spcBef>
        <a:spcPct val="0"/>
      </a:spcBef>
      <a:spcAft>
        <a:spcPct val="0"/>
      </a:spcAft>
      <a:defRPr sz="314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94642" indent="-488683" algn="l" defTabSz="1589283" rtl="0" fontAlgn="base">
      <a:spcBef>
        <a:spcPct val="0"/>
      </a:spcBef>
      <a:spcAft>
        <a:spcPct val="0"/>
      </a:spcAft>
      <a:defRPr sz="314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589283" indent="-977367" algn="l" defTabSz="1589283" rtl="0" fontAlgn="base">
      <a:spcBef>
        <a:spcPct val="0"/>
      </a:spcBef>
      <a:spcAft>
        <a:spcPct val="0"/>
      </a:spcAft>
      <a:defRPr sz="314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2384987" indent="-1467113" algn="l" defTabSz="1589283" rtl="0" fontAlgn="base">
      <a:spcBef>
        <a:spcPct val="0"/>
      </a:spcBef>
      <a:spcAft>
        <a:spcPct val="0"/>
      </a:spcAft>
      <a:defRPr sz="314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3179629" indent="-1955796" algn="l" defTabSz="1589283" rtl="0" fontAlgn="base">
      <a:spcBef>
        <a:spcPct val="0"/>
      </a:spcBef>
      <a:spcAft>
        <a:spcPct val="0"/>
      </a:spcAft>
      <a:defRPr sz="314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1529791" algn="l" defTabSz="611916" rtl="0" eaLnBrk="1" latinLnBrk="0" hangingPunct="1">
      <a:defRPr sz="314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1835749" algn="l" defTabSz="611916" rtl="0" eaLnBrk="1" latinLnBrk="0" hangingPunct="1">
      <a:defRPr sz="314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2141708" algn="l" defTabSz="611916" rtl="0" eaLnBrk="1" latinLnBrk="0" hangingPunct="1">
      <a:defRPr sz="314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2447666" algn="l" defTabSz="611916" rtl="0" eaLnBrk="1" latinLnBrk="0" hangingPunct="1">
      <a:defRPr sz="3145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10" userDrawn="1">
          <p15:clr>
            <a:srgbClr val="A4A3A4"/>
          </p15:clr>
        </p15:guide>
        <p15:guide id="2" pos="34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749"/>
    <a:srgbClr val="00547E"/>
    <a:srgbClr val="2187D8"/>
    <a:srgbClr val="20293F"/>
    <a:srgbClr val="A9B0B3"/>
    <a:srgbClr val="7E030F"/>
    <a:srgbClr val="E2001A"/>
    <a:srgbClr val="0082C5"/>
    <a:srgbClr val="A5A600"/>
    <a:srgbClr val="A02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6" autoAdjust="0"/>
    <p:restoredTop sz="96843" autoAdjust="0"/>
  </p:normalViewPr>
  <p:slideViewPr>
    <p:cSldViewPr>
      <p:cViewPr>
        <p:scale>
          <a:sx n="70" d="100"/>
          <a:sy n="70" d="100"/>
        </p:scale>
        <p:origin x="966" y="-3678"/>
      </p:cViewPr>
      <p:guideLst>
        <p:guide orient="horz" pos="6010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9983" y="5927219"/>
            <a:ext cx="9179799" cy="4089869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19965" y="10812093"/>
            <a:ext cx="7559834" cy="48760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188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376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564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752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940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129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31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505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48358-58AA-4BDC-A2C8-C0502417A5F1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FCE21-7F99-4424-B9F6-98DC8ABFDC8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728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27607-745B-43B3-A698-903FF6A42740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65D03-2FC4-4910-A227-BEF087AC2B4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4600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6032776" y="2548440"/>
            <a:ext cx="4974265" cy="54272463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06227" y="2548440"/>
            <a:ext cx="14746552" cy="54272463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1828E-83CA-472B-B4C2-7D388197EB35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A12BC-7CCB-4622-8FBE-9FC28CBA6F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023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9C555-130C-4A83-AF79-E5F01F52171F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BBCE93-9050-4A5C-B8C8-5BC3D20A4F4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37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3108" y="12260773"/>
            <a:ext cx="9179799" cy="3789533"/>
          </a:xfrm>
        </p:spPr>
        <p:txBody>
          <a:bodyPr anchor="t"/>
          <a:lstStyle>
            <a:lvl1pPr algn="l">
              <a:defRPr sz="104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53108" y="8086989"/>
            <a:ext cx="9179799" cy="4173784"/>
          </a:xfrm>
        </p:spPr>
        <p:txBody>
          <a:bodyPr anchor="b"/>
          <a:lstStyle>
            <a:lvl1pPr marL="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1pPr>
            <a:lvl2pPr marL="1188171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2pPr>
            <a:lvl3pPr marL="237634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3pPr>
            <a:lvl4pPr marL="3564514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752685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940857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7129028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8317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950537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E8CA8-412C-49EC-BB35-E29860CDE898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B50AF-E814-4446-A380-A68D8743E7D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596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06227" y="14840127"/>
            <a:ext cx="9860409" cy="41980777"/>
          </a:xfrm>
        </p:spPr>
        <p:txBody>
          <a:bodyPr/>
          <a:lstStyle>
            <a:lvl1pPr>
              <a:defRPr sz="7300"/>
            </a:lvl1pPr>
            <a:lvl2pPr>
              <a:defRPr sz="62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1146632" y="14840127"/>
            <a:ext cx="9860408" cy="41980777"/>
          </a:xfrm>
        </p:spPr>
        <p:txBody>
          <a:bodyPr/>
          <a:lstStyle>
            <a:lvl1pPr>
              <a:defRPr sz="7300"/>
            </a:lvl1pPr>
            <a:lvl2pPr>
              <a:defRPr sz="6200"/>
            </a:lvl2pPr>
            <a:lvl3pPr>
              <a:defRPr sz="5200"/>
            </a:lvl3pPr>
            <a:lvl4pPr>
              <a:defRPr sz="4700"/>
            </a:lvl4pPr>
            <a:lvl5pPr>
              <a:defRPr sz="4700"/>
            </a:lvl5pPr>
            <a:lvl6pPr>
              <a:defRPr sz="4700"/>
            </a:lvl6pPr>
            <a:lvl7pPr>
              <a:defRPr sz="4700"/>
            </a:lvl7pPr>
            <a:lvl8pPr>
              <a:defRPr sz="4700"/>
            </a:lvl8pPr>
            <a:lvl9pPr>
              <a:defRPr sz="47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FFBE2-4BD2-4181-893A-F3A49EC6339C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5C3D8-3325-4B8A-B2AA-8D3672E87F2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5647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988" y="764091"/>
            <a:ext cx="9719787" cy="318002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989" y="4270955"/>
            <a:ext cx="4771771" cy="1779930"/>
          </a:xfrm>
        </p:spPr>
        <p:txBody>
          <a:bodyPr anchor="b"/>
          <a:lstStyle>
            <a:lvl1pPr marL="0" indent="0">
              <a:buNone/>
              <a:defRPr sz="6200" b="1"/>
            </a:lvl1pPr>
            <a:lvl2pPr marL="1188171" indent="0">
              <a:buNone/>
              <a:defRPr sz="5200" b="1"/>
            </a:lvl2pPr>
            <a:lvl3pPr marL="2376343" indent="0">
              <a:buNone/>
              <a:defRPr sz="4700" b="1"/>
            </a:lvl3pPr>
            <a:lvl4pPr marL="3564514" indent="0">
              <a:buNone/>
              <a:defRPr sz="4200" b="1"/>
            </a:lvl4pPr>
            <a:lvl5pPr marL="4752685" indent="0">
              <a:buNone/>
              <a:defRPr sz="4200" b="1"/>
            </a:lvl5pPr>
            <a:lvl6pPr marL="5940857" indent="0">
              <a:buNone/>
              <a:defRPr sz="4200" b="1"/>
            </a:lvl6pPr>
            <a:lvl7pPr marL="7129028" indent="0">
              <a:buNone/>
              <a:defRPr sz="4200" b="1"/>
            </a:lvl7pPr>
            <a:lvl8pPr marL="8317200" indent="0">
              <a:buNone/>
              <a:defRPr sz="4200" b="1"/>
            </a:lvl8pPr>
            <a:lvl9pPr marL="9505371" indent="0">
              <a:buNone/>
              <a:defRPr sz="4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9989" y="6050885"/>
            <a:ext cx="4771771" cy="10993178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86131" y="4270955"/>
            <a:ext cx="4773645" cy="1779930"/>
          </a:xfrm>
        </p:spPr>
        <p:txBody>
          <a:bodyPr anchor="b"/>
          <a:lstStyle>
            <a:lvl1pPr marL="0" indent="0">
              <a:buNone/>
              <a:defRPr sz="6200" b="1"/>
            </a:lvl1pPr>
            <a:lvl2pPr marL="1188171" indent="0">
              <a:buNone/>
              <a:defRPr sz="5200" b="1"/>
            </a:lvl2pPr>
            <a:lvl3pPr marL="2376343" indent="0">
              <a:buNone/>
              <a:defRPr sz="4700" b="1"/>
            </a:lvl3pPr>
            <a:lvl4pPr marL="3564514" indent="0">
              <a:buNone/>
              <a:defRPr sz="4200" b="1"/>
            </a:lvl4pPr>
            <a:lvl5pPr marL="4752685" indent="0">
              <a:buNone/>
              <a:defRPr sz="4200" b="1"/>
            </a:lvl5pPr>
            <a:lvl6pPr marL="5940857" indent="0">
              <a:buNone/>
              <a:defRPr sz="4200" b="1"/>
            </a:lvl6pPr>
            <a:lvl7pPr marL="7129028" indent="0">
              <a:buNone/>
              <a:defRPr sz="4200" b="1"/>
            </a:lvl7pPr>
            <a:lvl8pPr marL="8317200" indent="0">
              <a:buNone/>
              <a:defRPr sz="4200" b="1"/>
            </a:lvl8pPr>
            <a:lvl9pPr marL="9505371" indent="0">
              <a:buNone/>
              <a:defRPr sz="42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86131" y="6050885"/>
            <a:ext cx="4773645" cy="10993178"/>
          </a:xfrm>
        </p:spPr>
        <p:txBody>
          <a:bodyPr/>
          <a:lstStyle>
            <a:lvl1pPr>
              <a:defRPr sz="6200"/>
            </a:lvl1pPr>
            <a:lvl2pPr>
              <a:defRPr sz="5200"/>
            </a:lvl2pPr>
            <a:lvl3pPr>
              <a:defRPr sz="47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C6BB6-38E0-49A2-951A-AA52F699CBEE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7B9699-395C-460A-B73B-67FDE3E641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511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F40FE-F28E-403E-82CF-5177C4BC1FAE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75CD9A-B4EA-4C2B-B2B0-EF1BD4A9CE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193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5247-8612-4FEC-99AD-53B6397BC5FC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972E-03F9-4B35-8C56-CBCE547CCA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6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989" y="759673"/>
            <a:ext cx="3553048" cy="3233028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22408" y="759675"/>
            <a:ext cx="6037367" cy="16284390"/>
          </a:xfrm>
        </p:spPr>
        <p:txBody>
          <a:bodyPr/>
          <a:lstStyle>
            <a:lvl1pPr>
              <a:defRPr sz="8300"/>
            </a:lvl1pPr>
            <a:lvl2pPr>
              <a:defRPr sz="7300"/>
            </a:lvl2pPr>
            <a:lvl3pPr>
              <a:defRPr sz="6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9989" y="3992702"/>
            <a:ext cx="3553048" cy="13051363"/>
          </a:xfrm>
        </p:spPr>
        <p:txBody>
          <a:bodyPr/>
          <a:lstStyle>
            <a:lvl1pPr marL="0" indent="0">
              <a:buNone/>
              <a:defRPr sz="3600"/>
            </a:lvl1pPr>
            <a:lvl2pPr marL="1188171" indent="0">
              <a:buNone/>
              <a:defRPr sz="3100"/>
            </a:lvl2pPr>
            <a:lvl3pPr marL="2376343" indent="0">
              <a:buNone/>
              <a:defRPr sz="2600"/>
            </a:lvl3pPr>
            <a:lvl4pPr marL="3564514" indent="0">
              <a:buNone/>
              <a:defRPr sz="2300"/>
            </a:lvl4pPr>
            <a:lvl5pPr marL="4752685" indent="0">
              <a:buNone/>
              <a:defRPr sz="2300"/>
            </a:lvl5pPr>
            <a:lvl6pPr marL="5940857" indent="0">
              <a:buNone/>
              <a:defRPr sz="2300"/>
            </a:lvl6pPr>
            <a:lvl7pPr marL="7129028" indent="0">
              <a:buNone/>
              <a:defRPr sz="2300"/>
            </a:lvl7pPr>
            <a:lvl8pPr marL="8317200" indent="0">
              <a:buNone/>
              <a:defRPr sz="2300"/>
            </a:lvl8pPr>
            <a:lvl9pPr marL="9505371" indent="0">
              <a:buNone/>
              <a:defRPr sz="23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B727-69B0-4BA3-B746-BAD21C42E1D6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82251-5BCE-408D-BFCA-A98C4DFACC6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605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16830" y="13356115"/>
            <a:ext cx="6479858" cy="1576765"/>
          </a:xfrm>
        </p:spPr>
        <p:txBody>
          <a:bodyPr anchor="b"/>
          <a:lstStyle>
            <a:lvl1pPr algn="l">
              <a:defRPr sz="52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116830" y="1704849"/>
            <a:ext cx="6479858" cy="11448098"/>
          </a:xfrm>
        </p:spPr>
        <p:txBody>
          <a:bodyPr rtlCol="0">
            <a:normAutofit/>
          </a:bodyPr>
          <a:lstStyle>
            <a:lvl1pPr marL="0" indent="0">
              <a:buNone/>
              <a:defRPr sz="8300"/>
            </a:lvl1pPr>
            <a:lvl2pPr marL="1188171" indent="0">
              <a:buNone/>
              <a:defRPr sz="7300"/>
            </a:lvl2pPr>
            <a:lvl3pPr marL="2376343" indent="0">
              <a:buNone/>
              <a:defRPr sz="6200"/>
            </a:lvl3pPr>
            <a:lvl4pPr marL="3564514" indent="0">
              <a:buNone/>
              <a:defRPr sz="5200"/>
            </a:lvl4pPr>
            <a:lvl5pPr marL="4752685" indent="0">
              <a:buNone/>
              <a:defRPr sz="5200"/>
            </a:lvl5pPr>
            <a:lvl6pPr marL="5940857" indent="0">
              <a:buNone/>
              <a:defRPr sz="5200"/>
            </a:lvl6pPr>
            <a:lvl7pPr marL="7129028" indent="0">
              <a:buNone/>
              <a:defRPr sz="5200"/>
            </a:lvl7pPr>
            <a:lvl8pPr marL="8317200" indent="0">
              <a:buNone/>
              <a:defRPr sz="5200"/>
            </a:lvl8pPr>
            <a:lvl9pPr marL="9505371" indent="0">
              <a:buNone/>
              <a:defRPr sz="52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116830" y="14932880"/>
            <a:ext cx="6479858" cy="2239268"/>
          </a:xfrm>
        </p:spPr>
        <p:txBody>
          <a:bodyPr/>
          <a:lstStyle>
            <a:lvl1pPr marL="0" indent="0">
              <a:buNone/>
              <a:defRPr sz="3600"/>
            </a:lvl1pPr>
            <a:lvl2pPr marL="1188171" indent="0">
              <a:buNone/>
              <a:defRPr sz="3100"/>
            </a:lvl2pPr>
            <a:lvl3pPr marL="2376343" indent="0">
              <a:buNone/>
              <a:defRPr sz="2600"/>
            </a:lvl3pPr>
            <a:lvl4pPr marL="3564514" indent="0">
              <a:buNone/>
              <a:defRPr sz="2300"/>
            </a:lvl4pPr>
            <a:lvl5pPr marL="4752685" indent="0">
              <a:buNone/>
              <a:defRPr sz="2300"/>
            </a:lvl5pPr>
            <a:lvl6pPr marL="5940857" indent="0">
              <a:buNone/>
              <a:defRPr sz="2300"/>
            </a:lvl6pPr>
            <a:lvl7pPr marL="7129028" indent="0">
              <a:buNone/>
              <a:defRPr sz="2300"/>
            </a:lvl7pPr>
            <a:lvl8pPr marL="8317200" indent="0">
              <a:buNone/>
              <a:defRPr sz="2300"/>
            </a:lvl8pPr>
            <a:lvl9pPr marL="9505371" indent="0">
              <a:buNone/>
              <a:defRPr sz="23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66AE-D24C-44DB-9C7A-E16866E99D4F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14DDDF-1DF5-4B48-8505-38B4EE3D3A2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079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40263" y="764141"/>
            <a:ext cx="9719237" cy="318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37634" tIns="118817" rIns="237634" bIns="1188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40263" y="4451649"/>
            <a:ext cx="9719237" cy="1259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37634" tIns="118817" rIns="237634" bIns="1188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263" y="17685080"/>
            <a:ext cx="2520006" cy="1015350"/>
          </a:xfrm>
          <a:prstGeom prst="rect">
            <a:avLst/>
          </a:prstGeom>
        </p:spPr>
        <p:txBody>
          <a:bodyPr vert="horz" wrap="square" lIns="237634" tIns="118817" rIns="237634" bIns="118817" numCol="1" anchor="ctr" anchorCtr="0" compatLnSpc="1">
            <a:prstTxWarp prst="textNoShape">
              <a:avLst/>
            </a:prstTxWarp>
          </a:bodyPr>
          <a:lstStyle>
            <a:lvl1pPr>
              <a:defRPr sz="31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954CB0F-EF1B-4549-83E3-A9F852A55623}" type="datetimeFigureOut">
              <a:rPr lang="cs-CZ" altLang="cs-CZ"/>
              <a:pPr>
                <a:defRPr/>
              </a:pPr>
              <a:t>09.01.2023</a:t>
            </a:fld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90270" y="17685080"/>
            <a:ext cx="3419223" cy="1015350"/>
          </a:xfrm>
          <a:prstGeom prst="rect">
            <a:avLst/>
          </a:prstGeom>
        </p:spPr>
        <p:txBody>
          <a:bodyPr vert="horz" lIns="237634" tIns="118817" rIns="237634" bIns="118817" rtlCol="0" anchor="ctr"/>
          <a:lstStyle>
            <a:lvl1pPr algn="ctr" defTabSz="2376343" fontAlgn="auto">
              <a:spcBef>
                <a:spcPts val="0"/>
              </a:spcBef>
              <a:spcAft>
                <a:spcPts val="0"/>
              </a:spcAft>
              <a:defRPr sz="3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739494" y="17685080"/>
            <a:ext cx="2520006" cy="1015350"/>
          </a:xfrm>
          <a:prstGeom prst="rect">
            <a:avLst/>
          </a:prstGeom>
        </p:spPr>
        <p:txBody>
          <a:bodyPr vert="horz" wrap="square" lIns="237634" tIns="118817" rIns="237634" bIns="118817" numCol="1" anchor="ctr" anchorCtr="0" compatLnSpc="1">
            <a:prstTxWarp prst="textNoShape">
              <a:avLst/>
            </a:prstTxWarp>
          </a:bodyPr>
          <a:lstStyle>
            <a:lvl1pPr algn="r">
              <a:defRPr sz="3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C53624F-2102-4058-9C6C-1C740AAC43E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74900" rtl="0" eaLnBrk="0" fontAlgn="base" hangingPunct="0">
        <a:spcBef>
          <a:spcPct val="0"/>
        </a:spcBef>
        <a:spcAft>
          <a:spcPct val="0"/>
        </a:spcAft>
        <a:defRPr sz="11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2374900" rtl="0" eaLnBrk="0" fontAlgn="base" hangingPunct="0">
        <a:spcBef>
          <a:spcPct val="0"/>
        </a:spcBef>
        <a:spcAft>
          <a:spcPct val="0"/>
        </a:spcAft>
        <a:defRPr sz="11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2374900" rtl="0" eaLnBrk="0" fontAlgn="base" hangingPunct="0">
        <a:spcBef>
          <a:spcPct val="0"/>
        </a:spcBef>
        <a:spcAft>
          <a:spcPct val="0"/>
        </a:spcAft>
        <a:defRPr sz="11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2374900" rtl="0" eaLnBrk="0" fontAlgn="base" hangingPunct="0">
        <a:spcBef>
          <a:spcPct val="0"/>
        </a:spcBef>
        <a:spcAft>
          <a:spcPct val="0"/>
        </a:spcAft>
        <a:defRPr sz="11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2374900" rtl="0" eaLnBrk="0" fontAlgn="base" hangingPunct="0">
        <a:spcBef>
          <a:spcPct val="0"/>
        </a:spcBef>
        <a:spcAft>
          <a:spcPct val="0"/>
        </a:spcAft>
        <a:defRPr sz="11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2374900" rtl="0" fontAlgn="base">
        <a:spcBef>
          <a:spcPct val="0"/>
        </a:spcBef>
        <a:spcAft>
          <a:spcPct val="0"/>
        </a:spcAft>
        <a:defRPr sz="11400">
          <a:solidFill>
            <a:schemeClr val="tx1"/>
          </a:solidFill>
          <a:latin typeface="Calibri" pitchFamily="34" charset="0"/>
        </a:defRPr>
      </a:lvl6pPr>
      <a:lvl7pPr marL="914400" algn="ctr" defTabSz="2374900" rtl="0" fontAlgn="base">
        <a:spcBef>
          <a:spcPct val="0"/>
        </a:spcBef>
        <a:spcAft>
          <a:spcPct val="0"/>
        </a:spcAft>
        <a:defRPr sz="11400">
          <a:solidFill>
            <a:schemeClr val="tx1"/>
          </a:solidFill>
          <a:latin typeface="Calibri" pitchFamily="34" charset="0"/>
        </a:defRPr>
      </a:lvl7pPr>
      <a:lvl8pPr marL="1371600" algn="ctr" defTabSz="2374900" rtl="0" fontAlgn="base">
        <a:spcBef>
          <a:spcPct val="0"/>
        </a:spcBef>
        <a:spcAft>
          <a:spcPct val="0"/>
        </a:spcAft>
        <a:defRPr sz="11400">
          <a:solidFill>
            <a:schemeClr val="tx1"/>
          </a:solidFill>
          <a:latin typeface="Calibri" pitchFamily="34" charset="0"/>
        </a:defRPr>
      </a:lvl8pPr>
      <a:lvl9pPr marL="1828800" algn="ctr" defTabSz="2374900" rtl="0" fontAlgn="base">
        <a:spcBef>
          <a:spcPct val="0"/>
        </a:spcBef>
        <a:spcAft>
          <a:spcPct val="0"/>
        </a:spcAft>
        <a:defRPr sz="11400">
          <a:solidFill>
            <a:schemeClr val="tx1"/>
          </a:solidFill>
          <a:latin typeface="Calibri" pitchFamily="34" charset="0"/>
        </a:defRPr>
      </a:lvl9pPr>
    </p:titleStyle>
    <p:bodyStyle>
      <a:lvl1pPr marL="890588" indent="-890588" algn="l" defTabSz="2374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3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930400" indent="-741363" algn="l" defTabSz="2374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3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970213" indent="-593725" algn="l" defTabSz="2374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4157663" indent="-593725" algn="l" defTabSz="2374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5346700" indent="-593725" algn="l" defTabSz="2374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5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6534942" indent="-594086" algn="l" defTabSz="237634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723114" indent="-594086" algn="l" defTabSz="237634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8911285" indent="-594086" algn="l" defTabSz="237634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099457" indent="-594086" algn="l" defTabSz="237634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2376343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171" algn="l" defTabSz="2376343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2pPr>
      <a:lvl3pPr marL="2376343" algn="l" defTabSz="2376343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564514" algn="l" defTabSz="2376343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4pPr>
      <a:lvl5pPr marL="4752685" algn="l" defTabSz="2376343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5pPr>
      <a:lvl6pPr marL="5940857" algn="l" defTabSz="2376343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6pPr>
      <a:lvl7pPr marL="7129028" algn="l" defTabSz="2376343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7pPr>
      <a:lvl8pPr marL="8317200" algn="l" defTabSz="2376343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8pPr>
      <a:lvl9pPr marL="9505371" algn="l" defTabSz="2376343" rtl="0" eaLnBrk="1" latinLnBrk="0" hangingPunct="1">
        <a:defRPr sz="4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2416" y="0"/>
            <a:ext cx="10800000" cy="1800000"/>
          </a:xfrm>
          <a:prstGeom prst="rect">
            <a:avLst/>
          </a:prstGeom>
          <a:solidFill>
            <a:srgbClr val="2187D8"/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7634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18"/>
          <p:cNvSpPr txBox="1">
            <a:spLocks noChangeArrowheads="1"/>
          </p:cNvSpPr>
          <p:nvPr/>
        </p:nvSpPr>
        <p:spPr bwMode="auto">
          <a:xfrm>
            <a:off x="-8515" y="32711"/>
            <a:ext cx="10800000" cy="52322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b="1" dirty="0">
                <a:solidFill>
                  <a:schemeClr val="bg1"/>
                </a:solidFill>
                <a:latin typeface="Arial" panose="020B0604020202020204" pitchFamily="34" charset="0"/>
              </a:rPr>
              <a:t>Název posteru [velikost 28, písmo Arial </a:t>
            </a:r>
            <a:r>
              <a:rPr lang="cs-CZ" altLang="cs-CZ" sz="2800" b="1" dirty="0" err="1">
                <a:solidFill>
                  <a:schemeClr val="bg1"/>
                </a:solidFill>
                <a:latin typeface="Arial" panose="020B0604020202020204" pitchFamily="34" charset="0"/>
              </a:rPr>
              <a:t>Bold</a:t>
            </a:r>
            <a:r>
              <a:rPr lang="cs-CZ" altLang="cs-CZ" sz="2800" b="1" dirty="0">
                <a:solidFill>
                  <a:schemeClr val="bg1"/>
                </a:solidFill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2053" name="TextovéPole 19"/>
          <p:cNvSpPr txBox="1">
            <a:spLocks noChangeArrowheads="1"/>
          </p:cNvSpPr>
          <p:nvPr/>
        </p:nvSpPr>
        <p:spPr bwMode="auto">
          <a:xfrm>
            <a:off x="-5687" y="562089"/>
            <a:ext cx="10800000" cy="40011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Příjmení J.</a:t>
            </a:r>
            <a:r>
              <a:rPr lang="cs-CZ" altLang="cs-CZ" sz="20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, Příjmení J.</a:t>
            </a:r>
            <a:r>
              <a:rPr lang="cs-CZ" altLang="cs-CZ" sz="20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, Příjmení J.</a:t>
            </a:r>
            <a:r>
              <a:rPr lang="cs-CZ" altLang="cs-CZ" sz="20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3 </a:t>
            </a:r>
            <a:r>
              <a:rPr lang="en-US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[</a:t>
            </a:r>
            <a:r>
              <a:rPr lang="cs-CZ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velikost: 20</a:t>
            </a:r>
            <a:r>
              <a:rPr lang="en-US" altLang="cs-CZ" sz="2000" b="1" dirty="0">
                <a:solidFill>
                  <a:schemeClr val="bg1"/>
                </a:solidFill>
                <a:latin typeface="Arial" panose="020B0604020202020204" pitchFamily="34" charset="0"/>
              </a:rPr>
              <a:t>]</a:t>
            </a:r>
            <a:endParaRPr lang="cs-CZ" altLang="cs-CZ" sz="2000" b="1" baseline="30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4" name="TextovéPole 20"/>
          <p:cNvSpPr txBox="1">
            <a:spLocks noChangeArrowheads="1"/>
          </p:cNvSpPr>
          <p:nvPr/>
        </p:nvSpPr>
        <p:spPr bwMode="auto">
          <a:xfrm>
            <a:off x="-37532" y="968357"/>
            <a:ext cx="10800000" cy="80021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12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  <a:r>
              <a: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rPr>
              <a:t>Oddělení, Instituce, Město, Stát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12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r>
              <a: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rPr>
              <a:t>Oddělení, Instituce, Město, Stát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cs-CZ" altLang="cs-CZ" sz="1200" b="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rPr>
              <a:t>Oddělení, Instituce, Město, Stát </a:t>
            </a:r>
            <a:r>
              <a:rPr lang="en-US" altLang="cs-CZ" sz="1200" b="1" dirty="0">
                <a:solidFill>
                  <a:schemeClr val="bg1"/>
                </a:solidFill>
                <a:latin typeface="Arial" panose="020B0604020202020204" pitchFamily="34" charset="0"/>
              </a:rPr>
              <a:t>[</a:t>
            </a:r>
            <a:r>
              <a:rPr lang="cs-CZ" altLang="cs-CZ" sz="1200" b="1" dirty="0">
                <a:solidFill>
                  <a:schemeClr val="bg1"/>
                </a:solidFill>
                <a:latin typeface="Arial" panose="020B0604020202020204" pitchFamily="34" charset="0"/>
              </a:rPr>
              <a:t>velikost 12</a:t>
            </a:r>
            <a:r>
              <a:rPr lang="en-US" altLang="cs-CZ" sz="1200" b="1" dirty="0">
                <a:solidFill>
                  <a:schemeClr val="bg1"/>
                </a:solidFill>
                <a:latin typeface="Arial" panose="020B0604020202020204" pitchFamily="34" charset="0"/>
              </a:rPr>
              <a:t>]</a:t>
            </a:r>
            <a:endParaRPr lang="cs-CZ" altLang="cs-CZ" sz="12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55" name="TextovéPole 21"/>
          <p:cNvSpPr txBox="1">
            <a:spLocks noChangeArrowheads="1"/>
          </p:cNvSpPr>
          <p:nvPr/>
        </p:nvSpPr>
        <p:spPr bwMode="auto">
          <a:xfrm>
            <a:off x="360481" y="2126115"/>
            <a:ext cx="10440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>
                <a:solidFill>
                  <a:srgbClr val="20293F"/>
                </a:solidFill>
                <a:latin typeface="Arial" panose="020B0604020202020204" pitchFamily="34" charset="0"/>
              </a:rPr>
              <a:t>| Úvod </a:t>
            </a:r>
            <a:r>
              <a:rPr lang="en-US" altLang="cs-CZ" sz="1600" b="1" dirty="0">
                <a:solidFill>
                  <a:srgbClr val="20293F"/>
                </a:solidFill>
                <a:latin typeface="Arial" panose="020B0604020202020204" pitchFamily="34" charset="0"/>
              </a:rPr>
              <a:t>[</a:t>
            </a:r>
            <a:r>
              <a:rPr lang="cs-CZ" altLang="cs-CZ" sz="1600" b="1" dirty="0">
                <a:solidFill>
                  <a:srgbClr val="20293F"/>
                </a:solidFill>
                <a:latin typeface="Arial" panose="020B0604020202020204" pitchFamily="34" charset="0"/>
              </a:rPr>
              <a:t>velikost 16</a:t>
            </a:r>
            <a:r>
              <a:rPr lang="en-US" altLang="cs-CZ" sz="1600" b="1" dirty="0">
                <a:solidFill>
                  <a:srgbClr val="20293F"/>
                </a:solidFill>
                <a:latin typeface="Arial" panose="020B0604020202020204" pitchFamily="34" charset="0"/>
              </a:rPr>
              <a:t>]</a:t>
            </a:r>
            <a:endParaRPr lang="cs-CZ" altLang="cs-CZ" sz="1600" b="1" dirty="0">
              <a:solidFill>
                <a:srgbClr val="20293F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buNone/>
            </a:pPr>
            <a:r>
              <a:rPr lang="en-GB" altLang="cs-CZ" sz="1200" dirty="0">
                <a:latin typeface="Arial" panose="020B0604020202020204" pitchFamily="34" charset="0"/>
              </a:rPr>
              <a:t>[</a:t>
            </a:r>
            <a:r>
              <a:rPr lang="cs-CZ" altLang="cs-CZ" sz="1200" dirty="0">
                <a:latin typeface="Arial" panose="020B0604020202020204" pitchFamily="34" charset="0"/>
              </a:rPr>
              <a:t>velikost</a:t>
            </a:r>
            <a:r>
              <a:rPr lang="en-GB" altLang="cs-CZ" sz="1200" dirty="0">
                <a:latin typeface="Arial" panose="020B0604020202020204" pitchFamily="34" charset="0"/>
              </a:rPr>
              <a:t> </a:t>
            </a:r>
            <a:r>
              <a:rPr lang="cs-CZ" altLang="cs-CZ" sz="1200" dirty="0">
                <a:latin typeface="Arial" panose="020B0604020202020204" pitchFamily="34" charset="0"/>
              </a:rPr>
              <a:t>12</a:t>
            </a:r>
            <a:r>
              <a:rPr lang="en-GB" altLang="cs-CZ" sz="1200" dirty="0">
                <a:latin typeface="Arial" panose="020B0604020202020204" pitchFamily="34" charset="0"/>
              </a:rPr>
              <a:t>] </a:t>
            </a:r>
            <a:r>
              <a:rPr lang="cs-CZ" altLang="cs-CZ" sz="1200" dirty="0">
                <a:latin typeface="Arial" panose="020B0604020202020204" pitchFamily="34" charset="0"/>
              </a:rPr>
              <a:t>  text úvodu, doporučeno maximálně 5 řádků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 </a:t>
            </a:r>
            <a:r>
              <a:rPr lang="en-GB" altLang="cs-CZ" sz="1200" dirty="0">
                <a:latin typeface="Arial" panose="020B0604020202020204" pitchFamily="34" charset="0"/>
              </a:rPr>
              <a:t>v </a:t>
            </a:r>
            <a:r>
              <a:rPr lang="cs-CZ" altLang="cs-CZ" sz="1200" dirty="0">
                <a:latin typeface="Arial" panose="020B0604020202020204" pitchFamily="34" charset="0"/>
              </a:rPr>
              <a:t>úvodu</a:t>
            </a:r>
            <a:r>
              <a:rPr lang="en-GB" altLang="cs-CZ" sz="1200" dirty="0">
                <a:latin typeface="Arial" panose="020B0604020202020204" pitchFamily="34" charset="0"/>
              </a:rPr>
              <a:t> </a:t>
            </a:r>
            <a:r>
              <a:rPr lang="cs-CZ" altLang="cs-CZ" sz="1200" dirty="0">
                <a:latin typeface="Arial" panose="020B0604020202020204" pitchFamily="34" charset="0"/>
              </a:rPr>
              <a:t>je vhodné uvést i cíl studie (prezentace)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  <a:endParaRPr lang="cs-CZ" altLang="cs-CZ" sz="2300" dirty="0">
              <a:latin typeface="Arial" panose="020B0604020202020204" pitchFamily="34" charset="0"/>
            </a:endParaRPr>
          </a:p>
        </p:txBody>
      </p:sp>
      <p:sp>
        <p:nvSpPr>
          <p:cNvPr id="2056" name="TextovéPole 22"/>
          <p:cNvSpPr txBox="1">
            <a:spLocks noChangeArrowheads="1"/>
          </p:cNvSpPr>
          <p:nvPr/>
        </p:nvSpPr>
        <p:spPr bwMode="auto">
          <a:xfrm>
            <a:off x="360481" y="4255012"/>
            <a:ext cx="10440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>
                <a:solidFill>
                  <a:srgbClr val="20293F"/>
                </a:solidFill>
                <a:latin typeface="Arial" panose="020B0604020202020204" pitchFamily="34" charset="0"/>
              </a:rPr>
              <a:t>| Metodika [velikost 16]</a:t>
            </a:r>
          </a:p>
          <a:p>
            <a:pPr algn="just" eaLnBrk="1" hangingPunct="1">
              <a:spcBef>
                <a:spcPts val="1200"/>
              </a:spcBef>
              <a:buClr>
                <a:srgbClr val="0087C7"/>
              </a:buClr>
              <a:buNone/>
            </a:pPr>
            <a:r>
              <a:rPr lang="cs-CZ" altLang="cs-CZ" sz="1200" dirty="0">
                <a:latin typeface="Arial" panose="020B0604020202020204" pitchFamily="34" charset="0"/>
              </a:rPr>
              <a:t>[velikost: 12]   text metodiky, doporučeno maximálně 7 řádků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 popište stručně metodiku,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 zařazovací kritéria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 vylučující kritéria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 použité statistické metody atd....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2057" name="TextovéPole 23"/>
          <p:cNvSpPr txBox="1">
            <a:spLocks noChangeArrowheads="1"/>
          </p:cNvSpPr>
          <p:nvPr/>
        </p:nvSpPr>
        <p:spPr bwMode="auto">
          <a:xfrm>
            <a:off x="360481" y="16663280"/>
            <a:ext cx="10440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>
                <a:solidFill>
                  <a:srgbClr val="20293F"/>
                </a:solidFill>
                <a:latin typeface="Arial" panose="020B0604020202020204" pitchFamily="34" charset="0"/>
              </a:rPr>
              <a:t>| Závěry </a:t>
            </a:r>
            <a:r>
              <a:rPr lang="en-US" altLang="cs-CZ" sz="1600" b="1" dirty="0">
                <a:solidFill>
                  <a:srgbClr val="20293F"/>
                </a:solidFill>
                <a:latin typeface="Arial" panose="020B0604020202020204" pitchFamily="34" charset="0"/>
              </a:rPr>
              <a:t>[</a:t>
            </a:r>
            <a:r>
              <a:rPr lang="cs-CZ" altLang="cs-CZ" sz="1600" b="1" dirty="0">
                <a:solidFill>
                  <a:srgbClr val="20293F"/>
                </a:solidFill>
                <a:latin typeface="Arial" panose="020B0604020202020204" pitchFamily="34" charset="0"/>
              </a:rPr>
              <a:t>velikost 16</a:t>
            </a:r>
            <a:r>
              <a:rPr lang="en-US" altLang="cs-CZ" sz="1600" b="1" dirty="0">
                <a:solidFill>
                  <a:srgbClr val="20293F"/>
                </a:solidFill>
                <a:latin typeface="Arial" panose="020B0604020202020204" pitchFamily="34" charset="0"/>
              </a:rPr>
              <a:t>]</a:t>
            </a:r>
            <a:endParaRPr lang="cs-CZ" altLang="cs-CZ" sz="1600" b="1" dirty="0">
              <a:solidFill>
                <a:srgbClr val="20293F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buNone/>
            </a:pPr>
            <a:r>
              <a:rPr lang="en-GB" altLang="cs-CZ" sz="1200" dirty="0">
                <a:latin typeface="Arial" panose="020B0604020202020204" pitchFamily="34" charset="0"/>
              </a:rPr>
              <a:t>[</a:t>
            </a:r>
            <a:r>
              <a:rPr lang="cs-CZ" altLang="cs-CZ" sz="1200" dirty="0">
                <a:latin typeface="Arial" panose="020B0604020202020204" pitchFamily="34" charset="0"/>
              </a:rPr>
              <a:t>velikost</a:t>
            </a:r>
            <a:r>
              <a:rPr lang="en-GB" altLang="cs-CZ" sz="1200" dirty="0">
                <a:latin typeface="Arial" panose="020B0604020202020204" pitchFamily="34" charset="0"/>
              </a:rPr>
              <a:t> </a:t>
            </a:r>
            <a:r>
              <a:rPr lang="cs-CZ" altLang="cs-CZ" sz="1200" dirty="0">
                <a:latin typeface="Arial" panose="020B0604020202020204" pitchFamily="34" charset="0"/>
              </a:rPr>
              <a:t>12</a:t>
            </a:r>
            <a:r>
              <a:rPr lang="en-GB" altLang="cs-CZ" sz="1200" dirty="0">
                <a:latin typeface="Arial" panose="020B0604020202020204" pitchFamily="34" charset="0"/>
              </a:rPr>
              <a:t>] </a:t>
            </a:r>
            <a:r>
              <a:rPr lang="cs-CZ" altLang="cs-CZ" sz="1200" dirty="0">
                <a:latin typeface="Arial" panose="020B0604020202020204" pitchFamily="34" charset="0"/>
              </a:rPr>
              <a:t>  závěry, doporučeno maximálně 4 řádky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  <p:sp>
        <p:nvSpPr>
          <p:cNvPr id="2058" name="TextovéPole 24"/>
          <p:cNvSpPr txBox="1">
            <a:spLocks noChangeArrowheads="1"/>
          </p:cNvSpPr>
          <p:nvPr/>
        </p:nvSpPr>
        <p:spPr bwMode="auto">
          <a:xfrm>
            <a:off x="360481" y="18619912"/>
            <a:ext cx="1044000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ts val="1200"/>
              </a:spcBef>
              <a:buNone/>
            </a:pPr>
            <a:r>
              <a:rPr lang="en-GB" altLang="cs-CZ" sz="1000" i="1" dirty="0">
                <a:latin typeface="Arial" panose="020B0604020202020204" pitchFamily="34" charset="0"/>
              </a:rPr>
              <a:t>[</a:t>
            </a:r>
            <a:r>
              <a:rPr lang="cs-CZ" altLang="cs-CZ" sz="1000" i="1" dirty="0">
                <a:latin typeface="Arial" panose="020B0604020202020204" pitchFamily="34" charset="0"/>
              </a:rPr>
              <a:t>velikost</a:t>
            </a:r>
            <a:r>
              <a:rPr lang="en-GB" altLang="cs-CZ" sz="1000" i="1" dirty="0">
                <a:latin typeface="Arial" panose="020B0604020202020204" pitchFamily="34" charset="0"/>
              </a:rPr>
              <a:t> </a:t>
            </a:r>
            <a:r>
              <a:rPr lang="cs-CZ" altLang="cs-CZ" sz="1000" i="1" dirty="0">
                <a:latin typeface="Arial" panose="020B0604020202020204" pitchFamily="34" charset="0"/>
              </a:rPr>
              <a:t>10</a:t>
            </a:r>
            <a:r>
              <a:rPr lang="en-GB" altLang="cs-CZ" sz="1000" i="1" dirty="0">
                <a:latin typeface="Arial" panose="020B0604020202020204" pitchFamily="34" charset="0"/>
              </a:rPr>
              <a:t>] </a:t>
            </a:r>
            <a:r>
              <a:rPr lang="cs-CZ" altLang="cs-CZ" sz="1000" i="1" dirty="0">
                <a:latin typeface="Arial" panose="020B0604020202020204" pitchFamily="34" charset="0"/>
              </a:rPr>
              <a:t>  </a:t>
            </a:r>
            <a:r>
              <a:rPr lang="en-GB" altLang="cs-CZ" sz="1000" i="1" dirty="0" err="1">
                <a:latin typeface="Arial" panose="020B0604020202020204" pitchFamily="34" charset="0"/>
              </a:rPr>
              <a:t>Práce</a:t>
            </a:r>
            <a:r>
              <a:rPr lang="en-GB" altLang="cs-CZ" sz="1000" i="1" dirty="0">
                <a:latin typeface="Arial" panose="020B0604020202020204" pitchFamily="34" charset="0"/>
              </a:rPr>
              <a:t> </a:t>
            </a:r>
            <a:r>
              <a:rPr lang="en-GB" altLang="cs-CZ" sz="1000" i="1" dirty="0" err="1">
                <a:latin typeface="Arial" panose="020B0604020202020204" pitchFamily="34" charset="0"/>
              </a:rPr>
              <a:t>byla</a:t>
            </a:r>
            <a:r>
              <a:rPr lang="en-GB" altLang="cs-CZ" sz="1000" i="1" dirty="0">
                <a:latin typeface="Arial" panose="020B0604020202020204" pitchFamily="34" charset="0"/>
              </a:rPr>
              <a:t> </a:t>
            </a:r>
            <a:r>
              <a:rPr lang="en-GB" altLang="cs-CZ" sz="1000" i="1" dirty="0" err="1">
                <a:latin typeface="Arial" panose="020B0604020202020204" pitchFamily="34" charset="0"/>
              </a:rPr>
              <a:t>podpořena</a:t>
            </a:r>
            <a:r>
              <a:rPr lang="en-GB" altLang="cs-CZ" sz="1000" i="1" dirty="0">
                <a:latin typeface="Arial" panose="020B0604020202020204" pitchFamily="34" charset="0"/>
              </a:rPr>
              <a:t> </a:t>
            </a:r>
            <a:r>
              <a:rPr lang="en-GB" altLang="cs-CZ" sz="1000" i="1" dirty="0" err="1">
                <a:latin typeface="Arial" panose="020B0604020202020204" pitchFamily="34" charset="0"/>
              </a:rPr>
              <a:t>grantem</a:t>
            </a:r>
            <a:r>
              <a:rPr lang="en-GB" altLang="cs-CZ" sz="1000" i="1" dirty="0">
                <a:latin typeface="Arial" panose="020B0604020202020204" pitchFamily="34" charset="0"/>
              </a:rPr>
              <a:t> .............</a:t>
            </a:r>
            <a:endParaRPr lang="cs-CZ" altLang="cs-CZ" sz="1000" i="1" dirty="0">
              <a:latin typeface="Arial" panose="020B0604020202020204" pitchFamily="34" charset="0"/>
            </a:endParaRPr>
          </a:p>
        </p:txBody>
      </p:sp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254585"/>
              </p:ext>
            </p:extLst>
          </p:nvPr>
        </p:nvGraphicFramePr>
        <p:xfrm>
          <a:off x="431974" y="13122815"/>
          <a:ext cx="8712323" cy="3302124"/>
        </p:xfrm>
        <a:graphic>
          <a:graphicData uri="http://schemas.openxmlformats.org/drawingml/2006/table">
            <a:tbl>
              <a:tblPr/>
              <a:tblGrid>
                <a:gridCol w="2177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7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7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694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Sloupec 1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[</a:t>
                      </a: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87D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Sloupec 2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[</a:t>
                      </a: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87D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Sloupec 3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[</a:t>
                      </a: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87D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Sloupec 4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[</a:t>
                      </a: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14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87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9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Řada 1 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[</a:t>
                      </a: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cs-CZ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vzorová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altLang="cs-CZ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tabulka</a:t>
                      </a: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2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Řada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2 [</a:t>
                      </a: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2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Řada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3 [</a:t>
                      </a: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21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Řada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4 [</a:t>
                      </a: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cs-CZ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</a:t>
                      </a:r>
                      <a:r>
                        <a:rPr kumimoji="0" lang="en-US" altLang="cs-CZ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.]</a:t>
                      </a:r>
                      <a:endParaRPr kumimoji="0" lang="cs-CZ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75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67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56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5pPr>
                      <a:lvl6pPr marL="25146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6pPr>
                      <a:lvl7pPr marL="29718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7pPr>
                      <a:lvl8pPr marL="34290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8pPr>
                      <a:lvl9pPr marL="3886200" indent="-228600" defTabSz="2374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sz="4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23749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cs-CZ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252000" marR="90000" marT="53071" marB="5307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96" name="TextovéPole 23"/>
          <p:cNvSpPr txBox="1">
            <a:spLocks noChangeArrowheads="1"/>
          </p:cNvSpPr>
          <p:nvPr/>
        </p:nvSpPr>
        <p:spPr bwMode="auto">
          <a:xfrm>
            <a:off x="360481" y="7565662"/>
            <a:ext cx="104400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8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7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6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23749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5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600" b="1" dirty="0">
                <a:solidFill>
                  <a:srgbClr val="20293F"/>
                </a:solidFill>
                <a:latin typeface="Arial" panose="020B0604020202020204" pitchFamily="34" charset="0"/>
              </a:rPr>
              <a:t>| Výsledky [velikost 16]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cs-CZ" altLang="cs-CZ" sz="1200" dirty="0">
                <a:latin typeface="Arial" panose="020B0604020202020204" pitchFamily="34" charset="0"/>
              </a:rPr>
              <a:t>[velikost 12]   text výsledků, doporučeno maximálně 10 řádků, jasně formulujte zjištěné výsledky, statistickou významnost atd...</a:t>
            </a:r>
          </a:p>
          <a:p>
            <a:pPr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 v případě vkládání obrázků je vhodné vložit maximálně 4 obrázky</a:t>
            </a:r>
          </a:p>
          <a:p>
            <a:pPr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 v případě vkládání tabulek je vhodné uvést maximálně 2 tabulky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  <a:endParaRPr lang="cs-CZ" altLang="cs-CZ" sz="2000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  <a:p>
            <a:pPr algn="just" eaLnBrk="1" hangingPunct="1">
              <a:spcBef>
                <a:spcPts val="1200"/>
              </a:spcBef>
              <a:buClr>
                <a:srgbClr val="2187D8"/>
              </a:buClr>
              <a:buSzPct val="130000"/>
              <a:buFont typeface="Wingdings" panose="05000000000000000000" pitchFamily="2" charset="2"/>
              <a:buChar char="§"/>
            </a:pPr>
            <a:r>
              <a:rPr lang="cs-CZ" altLang="cs-CZ" sz="1200" dirty="0">
                <a:latin typeface="Arial" panose="020B0604020202020204" pitchFamily="34" charset="0"/>
              </a:rPr>
              <a:t>…</a:t>
            </a:r>
          </a:p>
        </p:txBody>
      </p:sp>
      <p:pic>
        <p:nvPicPr>
          <p:cNvPr id="2097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38" y="4499521"/>
            <a:ext cx="4870074" cy="2150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2A023B3C-46DA-465B-81BE-25B4238FA4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014" y="8957643"/>
            <a:ext cx="4594121" cy="2539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bdélník 15">
            <a:extLst>
              <a:ext uri="{FF2B5EF4-FFF2-40B4-BE49-F238E27FC236}">
                <a16:creationId xmlns:a16="http://schemas.microsoft.com/office/drawing/2014/main" id="{4DA0CD16-2285-49C9-A15B-128272FE2FA9}"/>
              </a:ext>
            </a:extLst>
          </p:cNvPr>
          <p:cNvSpPr/>
          <p:nvPr/>
        </p:nvSpPr>
        <p:spPr>
          <a:xfrm>
            <a:off x="-719" y="1792716"/>
            <a:ext cx="10800000" cy="72000"/>
          </a:xfrm>
          <a:prstGeom prst="rect">
            <a:avLst/>
          </a:prstGeom>
          <a:solidFill>
            <a:srgbClr val="A9B0B3"/>
          </a:solidFill>
          <a:ln w="381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76343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poster šablona [režim kompatibility]" id="{3E84CB49-9644-45FE-AECE-6B6374C19B99}" vid="{B80D40CB-EE7D-4592-89BD-C67715A243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254</Words>
  <Application>Microsoft Office PowerPoint</Application>
  <PresentationFormat>Vlastní</PresentationFormat>
  <Paragraphs>47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Arutha</dc:creator>
  <cp:lastModifiedBy>Šárka</cp:lastModifiedBy>
  <cp:revision>35</cp:revision>
  <dcterms:created xsi:type="dcterms:W3CDTF">2013-02-01T14:20:35Z</dcterms:created>
  <dcterms:modified xsi:type="dcterms:W3CDTF">2023-01-09T11:30:17Z</dcterms:modified>
</cp:coreProperties>
</file>